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6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0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0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3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2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1891-839A-4EA5-8E83-E7114FAEAEE2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D509-80DC-4D9F-A5F7-E1010705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21000" r="24063" b="58000"/>
          <a:stretch/>
        </p:blipFill>
        <p:spPr bwMode="auto">
          <a:xfrm>
            <a:off x="395536" y="4621067"/>
            <a:ext cx="6700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alia.almasood.GROUP\Desktop\IMG_1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22904"/>
          <a:stretch/>
        </p:blipFill>
        <p:spPr bwMode="auto">
          <a:xfrm rot="10800000">
            <a:off x="13650" y="840699"/>
            <a:ext cx="2883613" cy="18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alia.almasood.GROUP\Desktop\IMG_1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36742" r="6656"/>
          <a:stretch/>
        </p:blipFill>
        <p:spPr bwMode="auto">
          <a:xfrm rot="10800000">
            <a:off x="2897263" y="832686"/>
            <a:ext cx="2588997" cy="19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alia.almasood.GROUP\Desktop\IMG_17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r="10613" b="21467"/>
          <a:stretch/>
        </p:blipFill>
        <p:spPr bwMode="auto">
          <a:xfrm rot="10800000">
            <a:off x="5486260" y="846659"/>
            <a:ext cx="2588127" cy="2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271" y="3720114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Smile required like below: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79712" y="4095176"/>
            <a:ext cx="1" cy="426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355481"/>
            <a:ext cx="26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Status of the teeth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7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Dubai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Al Masood</dc:creator>
  <cp:lastModifiedBy>Alia Al Masood</cp:lastModifiedBy>
  <cp:revision>1</cp:revision>
  <dcterms:created xsi:type="dcterms:W3CDTF">2014-07-10T06:31:58Z</dcterms:created>
  <dcterms:modified xsi:type="dcterms:W3CDTF">2014-07-10T06:38:17Z</dcterms:modified>
</cp:coreProperties>
</file>